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3"/>
    <p:sldId id="267" r:id="rId4"/>
    <p:sldId id="271" r:id="rId5"/>
    <p:sldId id="273" r:id="rId6"/>
    <p:sldId id="272" r:id="rId7"/>
    <p:sldId id="274" r:id="rId8"/>
    <p:sldId id="275" r:id="rId9"/>
    <p:sldId id="291" r:id="rId10"/>
    <p:sldId id="290" r:id="rId11"/>
    <p:sldId id="292" r:id="rId12"/>
    <p:sldId id="293" r:id="rId13"/>
    <p:sldId id="294" r:id="rId14"/>
    <p:sldId id="300" r:id="rId15"/>
    <p:sldId id="301" r:id="rId16"/>
    <p:sldId id="306" r:id="rId17"/>
    <p:sldId id="278" r:id="rId18"/>
    <p:sldId id="279" r:id="rId19"/>
    <p:sldId id="265" r:id="rId2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68" d="100"/>
          <a:sy n="68" d="100"/>
        </p:scale>
        <p:origin x="-1458" y="-96"/>
      </p:cViewPr>
      <p:guideLst>
        <p:guide orient="horz" pos="2160"/>
        <p:guide pos="28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fld id="{1D5BB0C6-8FC1-47C0-B737-D54E21B5B868}"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charset="-128"/>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0F8887D6-2A35-42AC-99C1-5E14D32EE4CF}" type="slidenum">
              <a:rPr lang="en-US" smtClean="0"/>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itchFamily="34" charset="0"/>
              <a:ea typeface="MS PGothic"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timing>
    <p:tnLst>
      <p:par>
        <p:cTn id="1" dur="indefinite" restart="never" nodeType="tmRoot"/>
      </p:par>
    </p:tnLst>
  </p:timing>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pitchFamily="34" charset="0"/>
          <a:ea typeface="MS PGothic"/>
          <a:cs typeface="MS PGothic"/>
        </a:defRPr>
      </a:lvl2pPr>
      <a:lvl3pPr algn="ctr" rtl="0" eaLnBrk="1" fontAlgn="base" hangingPunct="1">
        <a:spcBef>
          <a:spcPct val="0"/>
        </a:spcBef>
        <a:spcAft>
          <a:spcPct val="0"/>
        </a:spcAft>
        <a:defRPr sz="3000">
          <a:solidFill>
            <a:schemeClr val="tx1"/>
          </a:solidFill>
          <a:latin typeface="Calibri" pitchFamily="34" charset="0"/>
          <a:ea typeface="MS PGothic"/>
          <a:cs typeface="MS PGothic"/>
        </a:defRPr>
      </a:lvl3pPr>
      <a:lvl4pPr algn="ctr" rtl="0" eaLnBrk="1" fontAlgn="base" hangingPunct="1">
        <a:spcBef>
          <a:spcPct val="0"/>
        </a:spcBef>
        <a:spcAft>
          <a:spcPct val="0"/>
        </a:spcAft>
        <a:defRPr sz="3000">
          <a:solidFill>
            <a:schemeClr val="tx1"/>
          </a:solidFill>
          <a:latin typeface="Calibri" pitchFamily="34" charset="0"/>
          <a:ea typeface="MS PGothic"/>
          <a:cs typeface="MS PGothic"/>
        </a:defRPr>
      </a:lvl4pPr>
      <a:lvl5pPr algn="ctr" rtl="0" eaLnBrk="1" fontAlgn="base" hangingPunct="1">
        <a:spcBef>
          <a:spcPct val="0"/>
        </a:spcBef>
        <a:spcAft>
          <a:spcPct val="0"/>
        </a:spcAft>
        <a:defRPr sz="3000">
          <a:solidFill>
            <a:schemeClr val="tx1"/>
          </a:solidFill>
          <a:latin typeface="Calibri" pitchFamily="34" charset="0"/>
          <a:ea typeface="MS PGothic"/>
          <a:cs typeface="MS PGothic"/>
        </a:defRPr>
      </a:lvl5pPr>
      <a:lvl6pPr marL="457200" algn="ctr" rtl="0" eaLnBrk="1" fontAlgn="base" hangingPunct="1">
        <a:spcBef>
          <a:spcPct val="0"/>
        </a:spcBef>
        <a:spcAft>
          <a:spcPct val="0"/>
        </a:spcAft>
        <a:defRPr sz="3000">
          <a:solidFill>
            <a:schemeClr val="tx1"/>
          </a:solidFill>
          <a:latin typeface="Calibri" pitchFamily="34" charset="0"/>
          <a:ea typeface="MS PGothic" charset="-128"/>
        </a:defRPr>
      </a:lvl6pPr>
      <a:lvl7pPr marL="914400" algn="ctr" rtl="0" eaLnBrk="1" fontAlgn="base" hangingPunct="1">
        <a:spcBef>
          <a:spcPct val="0"/>
        </a:spcBef>
        <a:spcAft>
          <a:spcPct val="0"/>
        </a:spcAft>
        <a:defRPr sz="3000">
          <a:solidFill>
            <a:schemeClr val="tx1"/>
          </a:solidFill>
          <a:latin typeface="Calibri" pitchFamily="34" charset="0"/>
          <a:ea typeface="MS PGothic" charset="-128"/>
        </a:defRPr>
      </a:lvl7pPr>
      <a:lvl8pPr marL="1371600" algn="ctr" rtl="0" eaLnBrk="1" fontAlgn="base" hangingPunct="1">
        <a:spcBef>
          <a:spcPct val="0"/>
        </a:spcBef>
        <a:spcAft>
          <a:spcPct val="0"/>
        </a:spcAft>
        <a:defRPr sz="3000">
          <a:solidFill>
            <a:schemeClr val="tx1"/>
          </a:solidFill>
          <a:latin typeface="Calibri" pitchFamily="34" charset="0"/>
          <a:ea typeface="MS PGothic" charset="-128"/>
        </a:defRPr>
      </a:lvl8pPr>
      <a:lvl9pPr marL="1828800" algn="ctr" rtl="0" eaLnBrk="1" fontAlgn="base" hangingPunct="1">
        <a:spcBef>
          <a:spcPct val="0"/>
        </a:spcBef>
        <a:spcAft>
          <a:spcPct val="0"/>
        </a:spcAft>
        <a:defRPr sz="3000">
          <a:solidFill>
            <a:schemeClr val="tx1"/>
          </a:solidFill>
          <a:latin typeface="Calibri" pitchFamily="34" charset="0"/>
          <a:ea typeface="MS PGothic"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smtClean="0">
                <a:solidFill>
                  <a:srgbClr val="FF0000"/>
                </a:solidFill>
                <a:latin typeface="Arial Black" panose="020B0A04020102020204" pitchFamily="34" charset="0"/>
              </a:rPr>
              <a:t>Front End Engineering-I Project</a:t>
            </a:r>
            <a:endParaRPr lang="en-US" sz="3600" dirty="0">
              <a:solidFill>
                <a:srgbClr val="FF0000"/>
              </a:solidFill>
              <a:latin typeface="Arial Black" panose="020B0A04020102020204" pitchFamily="34" charset="0"/>
            </a:endParaRPr>
          </a:p>
        </p:txBody>
      </p:sp>
      <p:sp>
        <p:nvSpPr>
          <p:cNvPr id="6" name="TextBox 5"/>
          <p:cNvSpPr txBox="1"/>
          <p:nvPr/>
        </p:nvSpPr>
        <p:spPr>
          <a:xfrm>
            <a:off x="2195736" y="2828806"/>
            <a:ext cx="5112568" cy="1906905"/>
          </a:xfrm>
          <a:prstGeom prst="rect">
            <a:avLst/>
          </a:prstGeom>
          <a:solidFill>
            <a:schemeClr val="accent6">
              <a:lumMod val="60000"/>
              <a:lumOff val="40000"/>
            </a:schemeClr>
          </a:solidFill>
        </p:spPr>
        <p:txBody>
          <a:bodyPr wrap="square" rtlCol="0">
            <a:spAutoFit/>
          </a:bodyPr>
          <a:lstStyle/>
          <a:p>
            <a:r>
              <a:rPr lang="en-US" sz="2000" dirty="0"/>
              <a:t>Team </a:t>
            </a:r>
            <a:r>
              <a:rPr lang="en-US" sz="2000" dirty="0" smtClean="0"/>
              <a:t>Details:</a:t>
            </a:r>
            <a:endParaRPr lang="en-US" sz="2000" dirty="0" smtClean="0"/>
          </a:p>
          <a:p>
            <a:r>
              <a:rPr lang="en-US" sz="2000" dirty="0" smtClean="0"/>
              <a:t>ARYAN SEMWAL-2310991796</a:t>
            </a:r>
            <a:endParaRPr lang="en-US" sz="2000" dirty="0" smtClean="0"/>
          </a:p>
          <a:p>
            <a:r>
              <a:rPr lang="en-US" sz="2000" dirty="0" smtClean="0"/>
              <a:t>ARYAN YADAV-2310991797                       ASHPREET SINGH ATWAL-2310991799 </a:t>
            </a:r>
            <a:endParaRPr lang="en-US" sz="2000" dirty="0" smtClean="0"/>
          </a:p>
          <a:p>
            <a:r>
              <a:rPr lang="en-US" sz="2000" dirty="0" smtClean="0">
                <a:latin typeface="Times New Roman" panose="02020603050405020304" pitchFamily="18" charset="0"/>
                <a:cs typeface="Times New Roman" panose="02020603050405020304" pitchFamily="18" charset="0"/>
              </a:rPr>
              <a:t>Faculty Coordinator:</a:t>
            </a:r>
            <a:r>
              <a:rPr lang="en-US" dirty="0">
                <a:solidFill>
                  <a:schemeClr val="bg1"/>
                </a:solidFill>
              </a:rPr>
              <a:t> </a:t>
            </a:r>
            <a:endParaRPr lang="en-US" dirty="0">
              <a:solidFill>
                <a:schemeClr val="bg1"/>
              </a:solidFill>
            </a:endParaRPr>
          </a:p>
          <a:p>
            <a:r>
              <a:rPr lang="en-US" dirty="0">
                <a:solidFill>
                  <a:schemeClr val="tx1"/>
                </a:solidFill>
                <a:effectLst>
                  <a:outerShdw blurRad="38100" dist="19050" dir="2700000" algn="tl" rotWithShape="0">
                    <a:schemeClr val="dk1">
                      <a:alpha val="40000"/>
                      <a:alpha val="40000"/>
                    </a:schemeClr>
                  </a:outerShdw>
                </a:effectLst>
              </a:rPr>
              <a:t>Dr. RATTAN DEEP ANEJA</a:t>
            </a:r>
            <a:endParaRPr lang="en-US" dirty="0">
              <a:solidFill>
                <a:schemeClr val="tx1"/>
              </a:solidFill>
              <a:effectLst>
                <a:outerShdw blurRad="38100" dist="19050" dir="2700000" algn="tl" rotWithShape="0">
                  <a:schemeClr val="dk1">
                    <a:alpha val="40000"/>
                    <a:alpha val="40000"/>
                  </a:schemeClr>
                </a:outerShdw>
              </a:effectLst>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Institute of Engineering and Technology, </a:t>
            </a:r>
            <a:endParaRPr lang="en-US" sz="2000" b="1" dirty="0" smtClean="0">
              <a:solidFill>
                <a:srgbClr val="FF0000"/>
              </a:solidFill>
              <a:latin typeface="Times New Roman" panose="02020603050405020304" pitchFamily="18" charset="0"/>
              <a:cs typeface="Times New Roman" panose="02020603050405020304" pitchFamily="18" charset="0"/>
            </a:endParaRPr>
          </a:p>
          <a:p>
            <a:pPr algn="ctr"/>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Punjab</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25120" y="137795"/>
            <a:ext cx="3526790" cy="58356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rPr>
              <a:t>Project Highlights</a:t>
            </a:r>
            <a:endParaRPr lang="en-US" sz="3200">
              <a:latin typeface="Times New Roman" panose="02020603050405020304" pitchFamily="18" charset="0"/>
              <a:cs typeface="Times New Roman" panose="02020603050405020304" pitchFamily="18" charset="0"/>
            </a:endParaRPr>
          </a:p>
        </p:txBody>
      </p:sp>
      <p:sp>
        <p:nvSpPr>
          <p:cNvPr id="7" name="Text Box 6"/>
          <p:cNvSpPr txBox="1"/>
          <p:nvPr/>
        </p:nvSpPr>
        <p:spPr>
          <a:xfrm>
            <a:off x="3491865" y="908685"/>
            <a:ext cx="15163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pic>
        <p:nvPicPr>
          <p:cNvPr id="3" name="Picture 2" descr="Screenshot 2023-10-12 at 12.18.09 PM"/>
          <p:cNvPicPr>
            <a:picLocks noChangeAspect="1"/>
          </p:cNvPicPr>
          <p:nvPr/>
        </p:nvPicPr>
        <p:blipFill>
          <a:blip r:embed="rId1"/>
          <a:stretch>
            <a:fillRect/>
          </a:stretch>
        </p:blipFill>
        <p:spPr>
          <a:xfrm>
            <a:off x="467995" y="1340485"/>
            <a:ext cx="8217535" cy="5135880"/>
          </a:xfrm>
          <a:prstGeom prst="rect">
            <a:avLst/>
          </a:prstGeom>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131820" y="836295"/>
            <a:ext cx="208089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sp>
        <p:nvSpPr>
          <p:cNvPr id="6" name="Text Box 5"/>
          <p:cNvSpPr txBox="1"/>
          <p:nvPr/>
        </p:nvSpPr>
        <p:spPr>
          <a:xfrm>
            <a:off x="226060" y="50800"/>
            <a:ext cx="355409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pic>
        <p:nvPicPr>
          <p:cNvPr id="2" name="Picture 1" descr="Screenshot 2023-10-12 at 12.41.50 PM"/>
          <p:cNvPicPr>
            <a:picLocks noChangeAspect="1"/>
          </p:cNvPicPr>
          <p:nvPr/>
        </p:nvPicPr>
        <p:blipFill>
          <a:blip r:embed="rId1"/>
          <a:stretch>
            <a:fillRect/>
          </a:stretch>
        </p:blipFill>
        <p:spPr>
          <a:xfrm>
            <a:off x="107315" y="1360805"/>
            <a:ext cx="4164965" cy="5052060"/>
          </a:xfrm>
          <a:prstGeom prst="rect">
            <a:avLst/>
          </a:prstGeom>
        </p:spPr>
      </p:pic>
      <p:pic>
        <p:nvPicPr>
          <p:cNvPr id="7" name="Picture 6" descr="Screenshot 2023-10-12 at 12.42.01 PM"/>
          <p:cNvPicPr>
            <a:picLocks noChangeAspect="1"/>
          </p:cNvPicPr>
          <p:nvPr/>
        </p:nvPicPr>
        <p:blipFill>
          <a:blip r:embed="rId2"/>
          <a:srcRect t="-2067" r="-56690"/>
          <a:stretch>
            <a:fillRect/>
          </a:stretch>
        </p:blipFill>
        <p:spPr>
          <a:xfrm>
            <a:off x="4107180" y="1241425"/>
            <a:ext cx="7464425" cy="5171440"/>
          </a:xfrm>
          <a:prstGeom prst="rect">
            <a:avLst/>
          </a:prstGeom>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20110" y="765175"/>
            <a:ext cx="289877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About Page and Code</a:t>
            </a:r>
            <a:endParaRPr lang="en-US" b="1"/>
          </a:p>
        </p:txBody>
      </p:sp>
      <p:pic>
        <p:nvPicPr>
          <p:cNvPr id="7" name="Picture 6" descr="Screenshot 2023-10-12 at 12.52.08 PM"/>
          <p:cNvPicPr>
            <a:picLocks noChangeAspect="1"/>
          </p:cNvPicPr>
          <p:nvPr/>
        </p:nvPicPr>
        <p:blipFill>
          <a:blip r:embed="rId1"/>
          <a:stretch>
            <a:fillRect/>
          </a:stretch>
        </p:blipFill>
        <p:spPr>
          <a:xfrm>
            <a:off x="4649470" y="1133475"/>
            <a:ext cx="4481830" cy="5569585"/>
          </a:xfrm>
          <a:prstGeom prst="rect">
            <a:avLst/>
          </a:prstGeom>
        </p:spPr>
      </p:pic>
      <p:pic>
        <p:nvPicPr>
          <p:cNvPr id="8" name="Picture 7" descr="Screenshot 2023-10-12 at 12.31.43 PM"/>
          <p:cNvPicPr>
            <a:picLocks noChangeAspect="1"/>
          </p:cNvPicPr>
          <p:nvPr/>
        </p:nvPicPr>
        <p:blipFill>
          <a:blip r:embed="rId2"/>
          <a:stretch>
            <a:fillRect/>
          </a:stretch>
        </p:blipFill>
        <p:spPr>
          <a:xfrm>
            <a:off x="0" y="1133475"/>
            <a:ext cx="4835525" cy="5569585"/>
          </a:xfrm>
          <a:prstGeom prst="rect">
            <a:avLst/>
          </a:prstGeom>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79800" y="836930"/>
            <a:ext cx="218376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Page</a:t>
            </a:r>
            <a:endParaRPr lang="en-US" b="1"/>
          </a:p>
        </p:txBody>
      </p:sp>
      <p:pic>
        <p:nvPicPr>
          <p:cNvPr id="2" name="Picture 1" descr="Screenshot 2023-10-12 at 12.19.09 PM"/>
          <p:cNvPicPr>
            <a:picLocks noChangeAspect="1"/>
          </p:cNvPicPr>
          <p:nvPr/>
        </p:nvPicPr>
        <p:blipFill>
          <a:blip r:embed="rId1"/>
          <a:stretch>
            <a:fillRect/>
          </a:stretch>
        </p:blipFill>
        <p:spPr>
          <a:xfrm>
            <a:off x="179705" y="1257935"/>
            <a:ext cx="5088255" cy="3108960"/>
          </a:xfrm>
          <a:prstGeom prst="rect">
            <a:avLst/>
          </a:prstGeom>
        </p:spPr>
      </p:pic>
      <p:pic>
        <p:nvPicPr>
          <p:cNvPr id="3" name="Picture 2" descr="Screenshot 2023-10-12 at 12.19.47 PM"/>
          <p:cNvPicPr>
            <a:picLocks noChangeAspect="1"/>
          </p:cNvPicPr>
          <p:nvPr/>
        </p:nvPicPr>
        <p:blipFill>
          <a:blip r:embed="rId2"/>
          <a:stretch>
            <a:fillRect/>
          </a:stretch>
        </p:blipFill>
        <p:spPr>
          <a:xfrm>
            <a:off x="163830" y="3645535"/>
            <a:ext cx="5088890" cy="3033395"/>
          </a:xfrm>
          <a:prstGeom prst="rect">
            <a:avLst/>
          </a:prstGeom>
        </p:spPr>
      </p:pic>
      <p:pic>
        <p:nvPicPr>
          <p:cNvPr id="6" name="Picture 5" descr="Screenshot 2023-10-12 at 12.20.07 PM"/>
          <p:cNvPicPr>
            <a:picLocks noChangeAspect="1"/>
          </p:cNvPicPr>
          <p:nvPr/>
        </p:nvPicPr>
        <p:blipFill>
          <a:blip r:embed="rId3"/>
          <a:stretch>
            <a:fillRect/>
          </a:stretch>
        </p:blipFill>
        <p:spPr>
          <a:xfrm>
            <a:off x="3564255" y="1257935"/>
            <a:ext cx="5509895" cy="5469255"/>
          </a:xfrm>
          <a:prstGeom prst="rect">
            <a:avLst/>
          </a:prstGeom>
        </p:spPr>
      </p:pic>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779520" y="765175"/>
            <a:ext cx="165544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Code</a:t>
            </a:r>
            <a:endParaRPr lang="en-US" b="1"/>
          </a:p>
        </p:txBody>
      </p:sp>
      <p:pic>
        <p:nvPicPr>
          <p:cNvPr id="7" name="Picture 6" descr="Screenshot 2023-10-12 at 1.01.54 PM"/>
          <p:cNvPicPr>
            <a:picLocks noChangeAspect="1"/>
          </p:cNvPicPr>
          <p:nvPr/>
        </p:nvPicPr>
        <p:blipFill>
          <a:blip r:embed="rId1"/>
          <a:stretch>
            <a:fillRect/>
          </a:stretch>
        </p:blipFill>
        <p:spPr>
          <a:xfrm>
            <a:off x="35560" y="1176655"/>
            <a:ext cx="5039360" cy="5462270"/>
          </a:xfrm>
          <a:prstGeom prst="rect">
            <a:avLst/>
          </a:prstGeom>
        </p:spPr>
      </p:pic>
      <p:pic>
        <p:nvPicPr>
          <p:cNvPr id="8" name="Picture 7" descr="Screenshot 2023-10-12 at 1.02.10 PM"/>
          <p:cNvPicPr>
            <a:picLocks noChangeAspect="1"/>
          </p:cNvPicPr>
          <p:nvPr/>
        </p:nvPicPr>
        <p:blipFill>
          <a:blip r:embed="rId2"/>
          <a:stretch>
            <a:fillRect/>
          </a:stretch>
        </p:blipFill>
        <p:spPr>
          <a:xfrm>
            <a:off x="5064125" y="1176655"/>
            <a:ext cx="4077970" cy="5462270"/>
          </a:xfrm>
          <a:prstGeom prst="rect">
            <a:avLst/>
          </a:prstGeom>
        </p:spPr>
      </p:pic>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3-10-12 at 12.18.59 PM"/>
          <p:cNvPicPr>
            <a:picLocks noChangeAspect="1"/>
          </p:cNvPicPr>
          <p:nvPr/>
        </p:nvPicPr>
        <p:blipFill>
          <a:blip r:embed="rId1"/>
          <a:stretch>
            <a:fillRect/>
          </a:stretch>
        </p:blipFill>
        <p:spPr>
          <a:xfrm>
            <a:off x="107950" y="1268730"/>
            <a:ext cx="5101590" cy="3188970"/>
          </a:xfrm>
          <a:prstGeom prst="rect">
            <a:avLst/>
          </a:prstGeom>
        </p:spPr>
      </p:pic>
      <p:pic>
        <p:nvPicPr>
          <p:cNvPr id="5" name="Picture 4" descr="Screenshot 2023-10-12 at 1.05.41 PM"/>
          <p:cNvPicPr>
            <a:picLocks noChangeAspect="1"/>
          </p:cNvPicPr>
          <p:nvPr/>
        </p:nvPicPr>
        <p:blipFill>
          <a:blip r:embed="rId2"/>
          <a:stretch>
            <a:fillRect/>
          </a:stretch>
        </p:blipFill>
        <p:spPr>
          <a:xfrm>
            <a:off x="3491865" y="2421255"/>
            <a:ext cx="5511165" cy="4271010"/>
          </a:xfrm>
          <a:prstGeom prst="rect">
            <a:avLst/>
          </a:prstGeom>
        </p:spPr>
      </p:pic>
      <p:sp>
        <p:nvSpPr>
          <p:cNvPr id="6" name="Text Box 5"/>
          <p:cNvSpPr txBox="1"/>
          <p:nvPr/>
        </p:nvSpPr>
        <p:spPr>
          <a:xfrm>
            <a:off x="2627630" y="900430"/>
            <a:ext cx="464502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Difficulty Level For the Game and its Code </a:t>
            </a:r>
            <a:endParaRPr lang="en-US"/>
          </a:p>
        </p:txBody>
      </p:sp>
      <p:sp>
        <p:nvSpPr>
          <p:cNvPr id="2" name="TextBox 1"/>
          <p:cNvSpPr txBox="1"/>
          <p:nvPr/>
        </p:nvSpPr>
        <p:spPr>
          <a:xfrm>
            <a:off x="395789" y="116503"/>
            <a:ext cx="5400600" cy="584775"/>
          </a:xfrm>
          <a:prstGeom prst="rect">
            <a:avLst/>
          </a:prstGeom>
          <a:noFill/>
        </p:spPr>
        <p:txBody>
          <a:bodyPr wrap="square" rtlCol="0">
            <a:spAutoFit/>
          </a:bodyPr>
          <a:p>
            <a:r>
              <a:rPr lang="en-US" sz="3200" dirty="0" smtClean="0">
                <a:latin typeface="Times New Roman" panose="02020603050405020304" pitchFamily="18" charset="0"/>
                <a:cs typeface="Times New Roman" panose="02020603050405020304" pitchFamily="18" charset="0"/>
              </a:rPr>
              <a:t>Bonus Feature(optional)</a:t>
            </a: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Conclusion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015865"/>
          </a:xfrm>
          <a:prstGeom prst="rect">
            <a:avLst/>
          </a:prstGeom>
        </p:spPr>
        <p:txBody>
          <a:bodyPr wrap="square">
            <a:spAutoFit/>
          </a:bodyPr>
          <a:lstStyle/>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Memory card games are more than just a pastime; they are a valuable tool for memory enhancement, cognitive development, and entertainment. Their historical significance, benefits, adaptability, and widespread popularity make them a timeless and accessible option for individuals looking to sharpen their memory skills while having fun. Whether in traditional card form or as digital applications, memory card games continue to engage and educate people across the globe. The HTML and CSS-based product Memory Card Game successfully met project objectives, delivering a user-friendly, and visually appealing solution. The inclusion of bonus features further enhanced usability and engagement, positioning Memory Card Game for offline success.</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sym typeface="+mn-ea"/>
              </a:rPr>
              <a:t>The major take away from the project is using different tags, interlinking, hyperlinking different webpages learning how to compile different codes togethere as a team.</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References/Links used</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052607"/>
            <a:ext cx="8136904" cy="2553335"/>
          </a:xfrm>
          <a:prstGeom prst="rect">
            <a:avLst/>
          </a:prstGeom>
        </p:spPr>
        <p:txBody>
          <a:bodyPr wrap="square">
            <a:spAutoFit/>
          </a:bodyPr>
          <a:lstStyle/>
          <a:p>
            <a:pPr indent="0">
              <a:buFont typeface="Arial" panose="020B0604020202020204" pitchFamily="34" charset="0"/>
              <a:buNone/>
            </a:pP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Youtube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Goggle Chrome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W3School</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034" name="Picture 10" descr="Thank you cards Images | Free Vectors, Stock Photos &amp; PSD"/>
          <p:cNvPicPr>
            <a:picLocks noChangeAspect="1" noChangeArrowheads="1"/>
          </p:cNvPicPr>
          <p:nvPr/>
        </p:nvPicPr>
        <p:blipFill>
          <a:blip r:embed="rId1" cstate="print"/>
          <a:srcRect/>
          <a:stretch>
            <a:fillRect/>
          </a:stretch>
        </p:blipFill>
        <p:spPr bwMode="auto">
          <a:xfrm>
            <a:off x="0" y="857232"/>
            <a:ext cx="9144000" cy="5786478"/>
          </a:xfrm>
          <a:prstGeom prst="rect">
            <a:avLst/>
          </a:prstGeom>
          <a:noFill/>
        </p:spPr>
      </p:pic>
    </p:spTree>
  </p:cSld>
  <p:clrMapOvr>
    <a:masterClrMapping/>
  </p:clrMapOvr>
  <p:transition advTm="4000">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Table of Contents</a:t>
            </a:r>
            <a:endParaRPr 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Introduction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Problem Statement</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Technical Details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Key Features </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Project Highlights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Bonus Feature(optional)</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Conclusion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References/Links used</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Introduction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6062345"/>
          </a:xfrm>
          <a:prstGeom prst="rect">
            <a:avLst/>
          </a:prstGeom>
        </p:spPr>
        <p:txBody>
          <a:bodyPr wrap="square">
            <a:spAutoFit/>
          </a:bodyPr>
          <a:lstStyle/>
          <a:p>
            <a:pPr algn="ctr"/>
            <a:r>
              <a:rPr lang="en-US" sz="2800" b="1" u="sng" dirty="0" smtClean="0">
                <a:latin typeface="Times New Roman Bold" panose="02020603050405020304" charset="0"/>
                <a:cs typeface="Times New Roman Bold" panose="02020603050405020304" charset="0"/>
              </a:rPr>
              <a:t>Title: “Memory Card Game:Test Your Memory”</a:t>
            </a:r>
            <a:endParaRPr lang="en-US" sz="2800" b="1" u="sng" dirty="0" smtClean="0">
              <a:latin typeface="Times New Roman Bold" panose="02020603050405020304" charset="0"/>
              <a:cs typeface="Times New Roman Bold" panose="02020603050405020304" charset="0"/>
            </a:endParaRPr>
          </a:p>
          <a:p>
            <a:endParaRPr lang="en-US" sz="3200" dirty="0">
              <a:latin typeface="Times New Roman" panose="02020603050405020304" pitchFamily="18" charset="0"/>
              <a:cs typeface="Times New Roman" panose="02020603050405020304" pitchFamily="18" charset="0"/>
            </a:endParaRPr>
          </a:p>
          <a:p>
            <a:pPr indent="0" algn="ctr">
              <a:buFont typeface="+mj-lt"/>
              <a:buNone/>
            </a:pPr>
            <a:r>
              <a:rPr lang="en-US" sz="3200" b="1" dirty="0">
                <a:latin typeface="Times New Roman Bold" panose="02020603050405020304" charset="0"/>
                <a:cs typeface="Times New Roman Bold" panose="02020603050405020304" charset="0"/>
              </a:rPr>
              <a:t>Introduction:</a:t>
            </a:r>
            <a:endParaRPr lang="en-US" sz="3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Memory Card Game is a timeless classic that challenges your memory and has been played for many years. It's a simple yet engaging game.</a:t>
            </a: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sym typeface="+mn-ea"/>
              </a:rPr>
              <a:t>The main objective of the game is to flip two cards and find the matching pairs.</a:t>
            </a:r>
            <a:endParaRPr lang="en-US" sz="280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project is a HTML , CSS AND JAVA based game that is a timeless classic that challanges your memory,focus,and attention.</a:t>
            </a:r>
            <a:endParaRPr lang="en-US" sz="28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US" sz="2400" b="1" u="sng"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sz="2400" b="1" u="sng"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Problem Statement</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605" y="981075"/>
            <a:ext cx="8127365" cy="5507990"/>
          </a:xfrm>
          <a:prstGeom prst="rect">
            <a:avLst/>
          </a:prstGeom>
        </p:spPr>
        <p:txBody>
          <a:bodyPr wrap="square">
            <a:spAutoFit/>
          </a:bodyPr>
          <a:lstStyle/>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 problem that our project revolves around the decline in cognative skills of the brain as we age that leads to forgetfulness due to high stress in todays lifestyle.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game website gains it audience only when it is eye pleasing attention grabbing and easy to use, since our project was to make a  Memory Card Game our main objective was to make website minimalist and asthetically pleasing and relaxing to the mind at same time.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063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Technical Details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467291" y="764952"/>
            <a:ext cx="8136904" cy="6000750"/>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Major technology used in the project were html, css and javascript.</a:t>
            </a: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sym typeface="+mn-ea"/>
              </a:rPr>
              <a:t>HTML</a:t>
            </a:r>
            <a:r>
              <a:rPr lang="en-US" sz="28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stands for Hypertext Markup Language, is the fundamental technology that powers the structure and content of web pages, serves as the backbone of the World Wide Web.</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 </a:t>
            </a:r>
            <a:r>
              <a:rPr lang="en-US" sz="2800" b="1" u="sng" dirty="0">
                <a:latin typeface="Times New Roman Bold" panose="02020603050405020304" charset="0"/>
                <a:cs typeface="Times New Roman Bold" panose="02020603050405020304" charset="0"/>
                <a:sym typeface="+mn-ea"/>
              </a:rPr>
              <a:t>CSS</a:t>
            </a:r>
            <a:r>
              <a:rPr lang="en-US" sz="2800" dirty="0">
                <a:latin typeface="Times New Roman" panose="02020603050405020304" pitchFamily="18" charset="0"/>
                <a:cs typeface="Times New Roman" panose="02020603050405020304" pitchFamily="18" charset="0"/>
                <a:sym typeface="+mn-ea"/>
              </a:rPr>
              <a:t>-</a:t>
            </a:r>
            <a:r>
              <a:rPr lang="en-US" sz="20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is known as CSS, is a crucial technology in web development that complements HTML. CSS empowers web designers and developers to control the visual presentation and layout of web content.</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rPr>
              <a:t>VISUAL STUDIO CODE- </a:t>
            </a:r>
            <a:r>
              <a:rPr lang="en-US" sz="2000" b="1" u="sng" dirty="0">
                <a:latin typeface="Times New Roman Bold" panose="02020603050405020304" charset="0"/>
                <a:cs typeface="Times New Roman Bold" panose="02020603050405020304" charset="0"/>
              </a:rPr>
              <a:t> </a:t>
            </a:r>
            <a:r>
              <a:rPr lang="en-US" sz="2400" dirty="0">
                <a:latin typeface="Times New Roman" panose="02020603050405020304" pitchFamily="18" charset="0"/>
                <a:cs typeface="Times New Roman" panose="02020603050405020304" pitchFamily="18" charset="0"/>
              </a:rPr>
              <a:t>The software used to write the code is vs code it has been extremely useful to write, edit and compile our codes together as a team.</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549910" y="1005840"/>
            <a:ext cx="309880" cy="368300"/>
          </a:xfrm>
          <a:prstGeom prst="rect">
            <a:avLst/>
          </a:prstGeom>
          <a:noFill/>
        </p:spPr>
        <p:txBody>
          <a:bodyPr wrap="none" rtlCol="0">
            <a:spAutoFit/>
          </a:bodyPr>
          <a:p>
            <a:endParaRPr lang="en-US"/>
          </a:p>
        </p:txBody>
      </p:sp>
    </p:spTree>
  </p:cSld>
  <p:clrMapOvr>
    <a:masterClrMapping/>
  </p:clrMapOvr>
  <p:transition advTm="4000">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Key Features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507990"/>
          </a:xfrm>
          <a:prstGeom prst="rect">
            <a:avLst/>
          </a:prstGeom>
        </p:spPr>
        <p:txBody>
          <a:bodyPr wrap="square">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Navigation buttons given in the Home page to navigate between webpages through hyperlinking.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Animation used on the game to make it look more interesting.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Feedback page to get reviews from our players to improve our game more.</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page about the game history and link to similar games like ours.</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Three different levels for the Game Easy, Medium and Hard.</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Project Highlights</a:t>
            </a:r>
            <a:endParaRPr lang="en-US" sz="3200" dirty="0" smtClean="0">
              <a:latin typeface="Times New Roman" panose="02020603050405020304" pitchFamily="18" charset="0"/>
              <a:cs typeface="Times New Roman" panose="02020603050405020304" pitchFamily="18" charset="0"/>
            </a:endParaRPr>
          </a:p>
        </p:txBody>
      </p:sp>
      <p:sp>
        <p:nvSpPr>
          <p:cNvPr id="5" name="Text Box 4"/>
          <p:cNvSpPr txBox="1"/>
          <p:nvPr/>
        </p:nvSpPr>
        <p:spPr>
          <a:xfrm>
            <a:off x="2305685" y="908685"/>
            <a:ext cx="4360545" cy="39878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sz="2000" b="1">
                <a:solidFill>
                  <a:schemeClr val="bg1"/>
                </a:solidFill>
                <a:effectLst>
                  <a:outerShdw blurRad="38100" dist="19050" dir="2700000" algn="tl" rotWithShape="0">
                    <a:schemeClr val="dk1">
                      <a:alpha val="40000"/>
                      <a:alpha val="40000"/>
                    </a:schemeClr>
                  </a:outerShdw>
                </a:effectLst>
              </a:rPr>
              <a:t>HOME PAGE</a:t>
            </a:r>
            <a:endParaRPr lang="en-US" sz="2000" b="1">
              <a:solidFill>
                <a:schemeClr val="bg1"/>
              </a:solidFill>
              <a:effectLst>
                <a:outerShdw blurRad="38100" dist="19050" dir="2700000" algn="tl" rotWithShape="0">
                  <a:schemeClr val="dk1">
                    <a:alpha val="40000"/>
                    <a:alpha val="40000"/>
                  </a:schemeClr>
                </a:outerShdw>
              </a:effectLst>
            </a:endParaRPr>
          </a:p>
        </p:txBody>
      </p:sp>
      <p:pic>
        <p:nvPicPr>
          <p:cNvPr id="10" name="Picture 9" descr="Screenshot 2023-10-12 at 12.17.49 PM"/>
          <p:cNvPicPr>
            <a:picLocks noChangeAspect="1"/>
          </p:cNvPicPr>
          <p:nvPr/>
        </p:nvPicPr>
        <p:blipFill>
          <a:blip r:embed="rId1"/>
          <a:stretch>
            <a:fillRect/>
          </a:stretch>
        </p:blipFill>
        <p:spPr>
          <a:xfrm>
            <a:off x="478790" y="1412875"/>
            <a:ext cx="8187055" cy="5117465"/>
          </a:xfrm>
          <a:prstGeom prst="rect">
            <a:avLst/>
          </a:prstGeom>
        </p:spPr>
      </p:pic>
    </p:spTree>
  </p:cSld>
  <p:clrMapOvr>
    <a:masterClrMapping/>
  </p:clrMapOvr>
  <p:transition advTm="4000">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1775" y="836295"/>
            <a:ext cx="309626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just"/>
            <a:r>
              <a:rPr lang="en-US" b="1"/>
              <a:t>HTML code for home page</a:t>
            </a:r>
            <a:endParaRPr lang="en-US" b="1"/>
          </a:p>
        </p:txBody>
      </p:sp>
      <p:sp>
        <p:nvSpPr>
          <p:cNvPr id="3" name="Text Box 2"/>
          <p:cNvSpPr txBox="1"/>
          <p:nvPr/>
        </p:nvSpPr>
        <p:spPr>
          <a:xfrm>
            <a:off x="611505" y="260350"/>
            <a:ext cx="3638550" cy="521970"/>
          </a:xfrm>
          <a:prstGeom prst="rect">
            <a:avLst/>
          </a:prstGeom>
          <a:noFill/>
        </p:spPr>
        <p:txBody>
          <a:bodyPr wrap="square" rtlCol="0">
            <a:spAutoFit/>
          </a:bodyPr>
          <a:p>
            <a:r>
              <a:rPr lang="en-US" sz="2800" b="1">
                <a:latin typeface="Times New Roman Bold" panose="02020603050405020304" charset="0"/>
                <a:cs typeface="Times New Roman Bold" panose="02020603050405020304" charset="0"/>
              </a:rPr>
              <a:t>Project Highlights</a:t>
            </a:r>
            <a:endParaRPr lang="en-US" sz="2800" b="1">
              <a:latin typeface="Times New Roman Bold" panose="02020603050405020304" charset="0"/>
              <a:cs typeface="Times New Roman Bold" panose="02020603050405020304" charset="0"/>
            </a:endParaRPr>
          </a:p>
        </p:txBody>
      </p:sp>
      <p:pic>
        <p:nvPicPr>
          <p:cNvPr id="4" name="Picture 3" descr="Screenshot 2023-10-12 at 12.34.21 PM"/>
          <p:cNvPicPr>
            <a:picLocks noChangeAspect="1"/>
          </p:cNvPicPr>
          <p:nvPr/>
        </p:nvPicPr>
        <p:blipFill>
          <a:blip r:embed="rId1"/>
          <a:stretch>
            <a:fillRect/>
          </a:stretch>
        </p:blipFill>
        <p:spPr>
          <a:xfrm>
            <a:off x="340995" y="1268730"/>
            <a:ext cx="8462010" cy="5288915"/>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51460" y="188595"/>
            <a:ext cx="3766185" cy="583565"/>
          </a:xfrm>
          <a:prstGeom prst="rect">
            <a:avLst/>
          </a:prstGeom>
          <a:noFill/>
        </p:spPr>
        <p:txBody>
          <a:bodyPr wrap="square" rtlCol="0">
            <a:spAutoFit/>
          </a:bodyPr>
          <a:p>
            <a:r>
              <a:rPr lang="en-US" sz="3200">
                <a:latin typeface="Times New Roman Regular" panose="02020603050405020304" charset="0"/>
                <a:cs typeface="Times New Roman Regular" panose="02020603050405020304" charset="0"/>
              </a:rPr>
              <a:t>Project Highlights</a:t>
            </a:r>
            <a:endParaRPr lang="en-US" sz="3200">
              <a:latin typeface="Times New Roman Regular" panose="02020603050405020304" charset="0"/>
              <a:cs typeface="Times New Roman Regular" panose="02020603050405020304" charset="0"/>
            </a:endParaRPr>
          </a:p>
        </p:txBody>
      </p:sp>
      <p:sp>
        <p:nvSpPr>
          <p:cNvPr id="7" name="Text Box 6"/>
          <p:cNvSpPr txBox="1"/>
          <p:nvPr/>
        </p:nvSpPr>
        <p:spPr>
          <a:xfrm>
            <a:off x="3039110" y="877570"/>
            <a:ext cx="30657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CSS Code for Home Page</a:t>
            </a:r>
            <a:endParaRPr lang="en-US"/>
          </a:p>
        </p:txBody>
      </p:sp>
      <p:pic>
        <p:nvPicPr>
          <p:cNvPr id="2" name="Picture 1" descr="Screenshot 2023-10-12 at 12.38.38 PM"/>
          <p:cNvPicPr>
            <a:picLocks noChangeAspect="1"/>
          </p:cNvPicPr>
          <p:nvPr/>
        </p:nvPicPr>
        <p:blipFill>
          <a:blip r:embed="rId1"/>
          <a:stretch>
            <a:fillRect/>
          </a:stretch>
        </p:blipFill>
        <p:spPr>
          <a:xfrm>
            <a:off x="323850" y="1351280"/>
            <a:ext cx="8324850" cy="5203190"/>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3532</Words>
  <Application>WPS Presentation</Application>
  <PresentationFormat>On-screen Show (4:3)</PresentationFormat>
  <Paragraphs>113</Paragraphs>
  <Slides>18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18</vt:i4>
      </vt:variant>
    </vt:vector>
  </HeadingPairs>
  <TitlesOfParts>
    <vt:vector size="35" baseType="lpstr">
      <vt:lpstr>Arial</vt:lpstr>
      <vt:lpstr>SimSun</vt:lpstr>
      <vt:lpstr>Wingdings</vt:lpstr>
      <vt:lpstr>Times New Roman</vt:lpstr>
      <vt:lpstr>MS PGothic</vt:lpstr>
      <vt:lpstr>苹方-简</vt:lpstr>
      <vt:lpstr>Calibri</vt:lpstr>
      <vt:lpstr>MS PGothic</vt:lpstr>
      <vt:lpstr>Helvetica Neue</vt:lpstr>
      <vt:lpstr>Arial Black</vt:lpstr>
      <vt:lpstr>Times New Roman Bold</vt:lpstr>
      <vt:lpstr>Times New Roman Regular</vt:lpstr>
      <vt:lpstr>Microsoft YaHei</vt:lpstr>
      <vt:lpstr>汉仪旗黑</vt:lpstr>
      <vt:lpstr>Arial Unicode MS</vt:lpstr>
      <vt:lpstr>宋体-简</vt:lpstr>
      <vt:lpstr>Bubble Sort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aryansemwal</cp:lastModifiedBy>
  <cp:revision>44</cp:revision>
  <dcterms:created xsi:type="dcterms:W3CDTF">2023-10-12T09:35:36Z</dcterms:created>
  <dcterms:modified xsi:type="dcterms:W3CDTF">2023-10-12T09:35:36Z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